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じゆうちょうフォント" panose="020B0600070205080204" charset="-128"/>
      <p:regular r:id="rId6"/>
    </p:embeddedFont>
    <p:embeddedFont>
      <p:font typeface="Arimo" panose="020B0600070205080204" charset="0"/>
      <p:regular r:id="rId7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9" d="100"/>
          <a:sy n="89" d="100"/>
        </p:scale>
        <p:origin x="2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23530" y="3133014"/>
            <a:ext cx="3624648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-11372"/>
            <a:ext cx="1875674" cy="187567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>
                <a:alpha val="40000"/>
              </a:srgbClr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16326" y="5684326"/>
            <a:ext cx="1875674" cy="187567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F8F">
                <a:alpha val="40000"/>
              </a:srgbClr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5061" y="1497510"/>
            <a:ext cx="9284930" cy="4835014"/>
            <a:chOff x="0" y="0"/>
            <a:chExt cx="5960068" cy="31036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60068" cy="3103633"/>
            </a:xfrm>
            <a:custGeom>
              <a:avLst/>
              <a:gdLst/>
              <a:ahLst/>
              <a:cxnLst/>
              <a:rect l="l" t="t" r="r" b="b"/>
              <a:pathLst>
                <a:path w="5960068" h="3103633">
                  <a:moveTo>
                    <a:pt x="5835608" y="59690"/>
                  </a:moveTo>
                  <a:cubicBezTo>
                    <a:pt x="5871168" y="59690"/>
                    <a:pt x="5900378" y="88900"/>
                    <a:pt x="5900378" y="124460"/>
                  </a:cubicBezTo>
                  <a:lnTo>
                    <a:pt x="5900378" y="2979173"/>
                  </a:lnTo>
                  <a:cubicBezTo>
                    <a:pt x="5900378" y="3014733"/>
                    <a:pt x="5871168" y="3043943"/>
                    <a:pt x="5835608" y="3043943"/>
                  </a:cubicBezTo>
                  <a:lnTo>
                    <a:pt x="124460" y="3043943"/>
                  </a:lnTo>
                  <a:cubicBezTo>
                    <a:pt x="88900" y="3043943"/>
                    <a:pt x="59690" y="3014733"/>
                    <a:pt x="59690" y="29791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835608" y="59690"/>
                  </a:lnTo>
                  <a:moveTo>
                    <a:pt x="58356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79173"/>
                  </a:lnTo>
                  <a:cubicBezTo>
                    <a:pt x="0" y="3047753"/>
                    <a:pt x="55880" y="3103633"/>
                    <a:pt x="124460" y="3103633"/>
                  </a:cubicBezTo>
                  <a:lnTo>
                    <a:pt x="5835608" y="3103633"/>
                  </a:lnTo>
                  <a:cubicBezTo>
                    <a:pt x="5904188" y="3103633"/>
                    <a:pt x="5960068" y="3047753"/>
                    <a:pt x="5960068" y="2979173"/>
                  </a:cubicBezTo>
                  <a:lnTo>
                    <a:pt x="5960068" y="124460"/>
                  </a:lnTo>
                  <a:cubicBezTo>
                    <a:pt x="5960068" y="55880"/>
                    <a:pt x="5904188" y="0"/>
                    <a:pt x="5835608" y="0"/>
                  </a:cubicBezTo>
                  <a:close/>
                </a:path>
              </a:pathLst>
            </a:custGeom>
            <a:solidFill>
              <a:srgbClr val="99CC63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6238" y="1399192"/>
            <a:ext cx="9061621" cy="4816800"/>
            <a:chOff x="0" y="-85725"/>
            <a:chExt cx="4199467" cy="22322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99467" cy="2146546"/>
            </a:xfrm>
            <a:custGeom>
              <a:avLst/>
              <a:gdLst/>
              <a:ahLst/>
              <a:cxnLst/>
              <a:rect l="l" t="t" r="r" b="b"/>
              <a:pathLst>
                <a:path w="4199467" h="2146546">
                  <a:moveTo>
                    <a:pt x="0" y="0"/>
                  </a:moveTo>
                  <a:lnTo>
                    <a:pt x="4199467" y="0"/>
                  </a:lnTo>
                  <a:lnTo>
                    <a:pt x="4199467" y="2146546"/>
                  </a:lnTo>
                  <a:lnTo>
                    <a:pt x="0" y="2146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4199467" cy="2232271"/>
            </a:xfrm>
            <a:prstGeom prst="rect">
              <a:avLst/>
            </a:prstGeom>
          </p:spPr>
          <p:txBody>
            <a:bodyPr lIns="162395" tIns="162395" rIns="162395" bIns="162395" rtlCol="0" anchor="ctr"/>
            <a:lstStyle/>
            <a:p>
              <a:pPr algn="ctr">
                <a:lnSpc>
                  <a:spcPts val="4475"/>
                </a:lnSpc>
              </a:pPr>
              <a:r>
                <a:rPr lang="en-US" sz="3196">
                  <a:solidFill>
                    <a:srgbClr val="000000"/>
                  </a:solidFill>
                  <a:latin typeface="Arimo"/>
                </a:rPr>
                <a:t>  </a:t>
              </a:r>
            </a:p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endParaRPr lang="en-US" sz="3196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0" y="4885685"/>
            <a:ext cx="2101549" cy="2503285"/>
          </a:xfrm>
          <a:custGeom>
            <a:avLst/>
            <a:gdLst/>
            <a:ahLst/>
            <a:cxnLst/>
            <a:rect l="l" t="t" r="r" b="b"/>
            <a:pathLst>
              <a:path w="2101549" h="2503285">
                <a:moveTo>
                  <a:pt x="0" y="0"/>
                </a:moveTo>
                <a:lnTo>
                  <a:pt x="2101549" y="0"/>
                </a:lnTo>
                <a:lnTo>
                  <a:pt x="2101549" y="2503285"/>
                </a:lnTo>
                <a:lnTo>
                  <a:pt x="0" y="2503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48" r="-24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19"/>
          <p:cNvSpPr/>
          <p:nvPr/>
        </p:nvSpPr>
        <p:spPr>
          <a:xfrm rot="1348291" flipH="1">
            <a:off x="7186725" y="78698"/>
            <a:ext cx="3270006" cy="2846926"/>
          </a:xfrm>
          <a:custGeom>
            <a:avLst/>
            <a:gdLst/>
            <a:ahLst/>
            <a:cxnLst/>
            <a:rect l="l" t="t" r="r" b="b"/>
            <a:pathLst>
              <a:path w="6142859" h="5636073">
                <a:moveTo>
                  <a:pt x="6142859" y="0"/>
                </a:moveTo>
                <a:lnTo>
                  <a:pt x="0" y="0"/>
                </a:lnTo>
                <a:lnTo>
                  <a:pt x="0" y="5636073"/>
                </a:lnTo>
                <a:lnTo>
                  <a:pt x="6142859" y="5636073"/>
                </a:lnTo>
                <a:lnTo>
                  <a:pt x="61428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0" name="Freeform 20"/>
          <p:cNvSpPr/>
          <p:nvPr/>
        </p:nvSpPr>
        <p:spPr>
          <a:xfrm>
            <a:off x="1237219" y="946500"/>
            <a:ext cx="864330" cy="551010"/>
          </a:xfrm>
          <a:custGeom>
            <a:avLst/>
            <a:gdLst/>
            <a:ahLst/>
            <a:cxnLst/>
            <a:rect l="l" t="t" r="r" b="b"/>
            <a:pathLst>
              <a:path w="864330" h="551010">
                <a:moveTo>
                  <a:pt x="0" y="0"/>
                </a:moveTo>
                <a:lnTo>
                  <a:pt x="864330" y="0"/>
                </a:lnTo>
                <a:lnTo>
                  <a:pt x="864330" y="551010"/>
                </a:lnTo>
                <a:lnTo>
                  <a:pt x="0" y="551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1" name="Freeform 21"/>
          <p:cNvSpPr/>
          <p:nvPr/>
        </p:nvSpPr>
        <p:spPr>
          <a:xfrm rot="2242153">
            <a:off x="9324466" y="827407"/>
            <a:ext cx="864330" cy="551010"/>
          </a:xfrm>
          <a:custGeom>
            <a:avLst/>
            <a:gdLst/>
            <a:ahLst/>
            <a:cxnLst/>
            <a:rect l="l" t="t" r="r" b="b"/>
            <a:pathLst>
              <a:path w="864330" h="551010">
                <a:moveTo>
                  <a:pt x="0" y="0"/>
                </a:moveTo>
                <a:lnTo>
                  <a:pt x="864330" y="0"/>
                </a:lnTo>
                <a:lnTo>
                  <a:pt x="864330" y="551010"/>
                </a:lnTo>
                <a:lnTo>
                  <a:pt x="0" y="551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26"/>
          <p:cNvSpPr/>
          <p:nvPr/>
        </p:nvSpPr>
        <p:spPr>
          <a:xfrm>
            <a:off x="5271647" y="6610591"/>
            <a:ext cx="1634032" cy="761338"/>
          </a:xfrm>
          <a:custGeom>
            <a:avLst/>
            <a:gdLst/>
            <a:ahLst/>
            <a:cxnLst/>
            <a:rect l="l" t="t" r="r" b="b"/>
            <a:pathLst>
              <a:path w="1634032" h="761338">
                <a:moveTo>
                  <a:pt x="0" y="0"/>
                </a:moveTo>
                <a:lnTo>
                  <a:pt x="1634032" y="0"/>
                </a:lnTo>
                <a:lnTo>
                  <a:pt x="1634032" y="761338"/>
                </a:lnTo>
                <a:lnTo>
                  <a:pt x="0" y="7613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28"/>
          <p:cNvSpPr/>
          <p:nvPr/>
        </p:nvSpPr>
        <p:spPr>
          <a:xfrm>
            <a:off x="7861565" y="6430842"/>
            <a:ext cx="911866" cy="852213"/>
          </a:xfrm>
          <a:custGeom>
            <a:avLst/>
            <a:gdLst/>
            <a:ahLst/>
            <a:cxnLst/>
            <a:rect l="l" t="t" r="r" b="b"/>
            <a:pathLst>
              <a:path w="614371" h="614371">
                <a:moveTo>
                  <a:pt x="0" y="0"/>
                </a:moveTo>
                <a:lnTo>
                  <a:pt x="614371" y="0"/>
                </a:lnTo>
                <a:lnTo>
                  <a:pt x="614371" y="614371"/>
                </a:lnTo>
                <a:lnTo>
                  <a:pt x="0" y="6143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29"/>
          <p:cNvSpPr/>
          <p:nvPr/>
        </p:nvSpPr>
        <p:spPr>
          <a:xfrm>
            <a:off x="7246389" y="6522544"/>
            <a:ext cx="614371" cy="614371"/>
          </a:xfrm>
          <a:custGeom>
            <a:avLst/>
            <a:gdLst/>
            <a:ahLst/>
            <a:cxnLst/>
            <a:rect l="l" t="t" r="r" b="b"/>
            <a:pathLst>
              <a:path w="614371" h="614371">
                <a:moveTo>
                  <a:pt x="0" y="0"/>
                </a:moveTo>
                <a:lnTo>
                  <a:pt x="614371" y="0"/>
                </a:lnTo>
                <a:lnTo>
                  <a:pt x="614371" y="614371"/>
                </a:lnTo>
                <a:lnTo>
                  <a:pt x="0" y="6143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0" name="TextBox 30"/>
          <p:cNvSpPr txBox="1"/>
          <p:nvPr/>
        </p:nvSpPr>
        <p:spPr>
          <a:xfrm>
            <a:off x="1168826" y="2233468"/>
            <a:ext cx="8641928" cy="413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4"/>
              </a:lnSpc>
            </a:pP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</a:rPr>
              <a:t>日程：４日（火）英語 ／ </a:t>
            </a:r>
            <a:r>
              <a:rPr lang="en-US" sz="2400" spc="296" dirty="0">
                <a:solidFill>
                  <a:srgbClr val="1F9AFF"/>
                </a:solidFill>
                <a:ea typeface="じゆうちょうフォント"/>
              </a:rPr>
              <a:t>１２日（</a:t>
            </a: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</a:rPr>
              <a:t>水）　リトミック</a:t>
            </a:r>
            <a:endParaRPr lang="ja-JP" altLang="en-US" sz="2400" spc="296" dirty="0">
              <a:solidFill>
                <a:srgbClr val="1F9AFF"/>
              </a:solidFill>
              <a:ea typeface="じゆうちょうフォント"/>
              <a:cs typeface="Calibri"/>
            </a:endParaRPr>
          </a:p>
          <a:p>
            <a:pPr>
              <a:lnSpc>
                <a:spcPts val="3564"/>
              </a:lnSpc>
            </a:pP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時間：１０時～１０時２０分</a:t>
            </a:r>
          </a:p>
          <a:p>
            <a:pPr>
              <a:lnSpc>
                <a:spcPts val="3564"/>
              </a:lnSpc>
            </a:pP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持ち物：水分補給ができる飲み物、おむつ</a:t>
            </a:r>
          </a:p>
          <a:p>
            <a:pPr>
              <a:lnSpc>
                <a:spcPts val="3564"/>
              </a:lnSpc>
            </a:pP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対象児：０歳児と１歳児（各日３組まで）</a:t>
            </a:r>
            <a:endParaRPr lang="en-US" altLang="ja-JP" sz="2400" spc="296" dirty="0">
              <a:solidFill>
                <a:srgbClr val="1F9AFF"/>
              </a:solidFill>
              <a:ea typeface="じゆうちょうフォント"/>
              <a:cs typeface="Calibri"/>
            </a:endParaRPr>
          </a:p>
          <a:p>
            <a:pPr>
              <a:lnSpc>
                <a:spcPts val="3564"/>
              </a:lnSpc>
            </a:pPr>
            <a:r>
              <a:rPr lang="en-US" altLang="ja-JP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             </a:t>
            </a: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（未就園のお子さま）</a:t>
            </a:r>
          </a:p>
          <a:p>
            <a:pPr>
              <a:lnSpc>
                <a:spcPts val="3564"/>
              </a:lnSpc>
            </a:pPr>
            <a:r>
              <a:rPr lang="ja-JP" altLang="en-US" sz="2400" spc="296">
                <a:solidFill>
                  <a:srgbClr val="1F9AFF"/>
                </a:solidFill>
                <a:ea typeface="じゆうちょうフォント"/>
                <a:cs typeface="Calibri"/>
              </a:rPr>
              <a:t>　　　参加費</a:t>
            </a: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：無料！</a:t>
            </a:r>
          </a:p>
          <a:p>
            <a:pPr>
              <a:lnSpc>
                <a:spcPts val="3564"/>
              </a:lnSpc>
            </a:pP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　　　お申込み：☎０５７４－２４－００２１</a:t>
            </a:r>
          </a:p>
          <a:p>
            <a:pPr>
              <a:lnSpc>
                <a:spcPts val="3564"/>
              </a:lnSpc>
            </a:pPr>
            <a:r>
              <a:rPr lang="ja-JP" altLang="en-US" sz="2400" spc="296" dirty="0">
                <a:solidFill>
                  <a:srgbClr val="1F9AFF"/>
                </a:solidFill>
                <a:ea typeface="じゆうちょうフォント"/>
                <a:cs typeface="Calibri"/>
              </a:rPr>
              <a:t>　　　　　　　　　 　　　　　（担当：園長　山田）</a:t>
            </a:r>
          </a:p>
          <a:p>
            <a:pPr>
              <a:lnSpc>
                <a:spcPts val="3564"/>
              </a:lnSpc>
            </a:pPr>
            <a:endParaRPr lang="ja-JP" altLang="en-US" sz="2850" spc="296" dirty="0">
              <a:solidFill>
                <a:srgbClr val="1F9AFF"/>
              </a:solidFill>
              <a:ea typeface="じゆうちょうフォント"/>
              <a:cs typeface="Calibri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321203" y="565240"/>
            <a:ext cx="5014161" cy="617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  <a:spcBef>
                <a:spcPct val="0"/>
              </a:spcBef>
            </a:pPr>
            <a:r>
              <a:rPr lang="en-US" sz="4050" spc="419">
                <a:solidFill>
                  <a:srgbClr val="1F9AFF"/>
                </a:solidFill>
                <a:ea typeface="じゆうちょうフォント"/>
              </a:rPr>
              <a:t>６</a:t>
            </a:r>
            <a:r>
              <a:rPr lang="ja-JP" altLang="en-US" sz="4050" spc="419">
                <a:solidFill>
                  <a:srgbClr val="1F9AFF"/>
                </a:solidFill>
                <a:ea typeface="じゆうちょうフォント"/>
              </a:rPr>
              <a:t>月子育てひろば</a:t>
            </a:r>
            <a:endParaRPr lang="en-US" sz="4074" spc="419">
              <a:solidFill>
                <a:srgbClr val="1F9AFF"/>
              </a:solidFill>
              <a:ea typeface="じゆうちょうフォント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A754D03-8923-AD24-DD25-03AFAD7B4E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647" t="-118339" r="-13616" b="138131"/>
          <a:stretch/>
        </p:blipFill>
        <p:spPr>
          <a:xfrm>
            <a:off x="9471711" y="645534"/>
            <a:ext cx="1170536" cy="94864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A7079578-AEE9-ED22-FBE5-8E532D80BF0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654"/>
          <a:stretch/>
        </p:blipFill>
        <p:spPr>
          <a:xfrm>
            <a:off x="1419777" y="-11372"/>
            <a:ext cx="1182727" cy="89113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D7A3B7-973D-D491-4C79-9322CE6F2A30}"/>
              </a:ext>
            </a:extLst>
          </p:cNvPr>
          <p:cNvSpPr txBox="1"/>
          <p:nvPr/>
        </p:nvSpPr>
        <p:spPr>
          <a:xfrm>
            <a:off x="-5809932" y="54593"/>
            <a:ext cx="5314845" cy="2689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・保育園名、電話番号、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コード等は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自拠点のものに差し替えること。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・その他、写真や文言などのサンプル部分を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拠点ごとに編集し、作成すること。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枠外（グレー部分）は印刷時反映されないため注意。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確認する場合は「ファイル」の「印刷」画面で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プレビューを見ること。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D3522-E29E-CDDE-C1FE-D5F20AEE2FAC}"/>
              </a:ext>
            </a:extLst>
          </p:cNvPr>
          <p:cNvSpPr txBox="1"/>
          <p:nvPr/>
        </p:nvSpPr>
        <p:spPr>
          <a:xfrm>
            <a:off x="2144444" y="5579973"/>
            <a:ext cx="278976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じゆうちょうフォント"/>
                <a:ea typeface="じゆうちょうフォント"/>
                <a:cs typeface="Calibri"/>
              </a:rPr>
              <a:t>園見学も実施します！</a:t>
            </a:r>
          </a:p>
          <a:p>
            <a:r>
              <a:rPr lang="ja-JP" altLang="en-US" dirty="0">
                <a:solidFill>
                  <a:srgbClr val="0070C0"/>
                </a:solidFill>
                <a:latin typeface="じゆうちょうフォント"/>
                <a:ea typeface="じゆうちょうフォント"/>
                <a:cs typeface="Calibri"/>
              </a:rPr>
              <a:t>入園についてや、子育ての悩みなど・・・</a:t>
            </a:r>
            <a:endParaRPr lang="ja-JP" dirty="0">
              <a:solidFill>
                <a:srgbClr val="0070C0"/>
              </a:solidFill>
              <a:latin typeface="じゆうちょうフォント"/>
              <a:ea typeface="じゆうちょうフォント"/>
              <a:cs typeface="Calibri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じゆうちょうフォント"/>
                <a:ea typeface="じゆうちょうフォント"/>
                <a:cs typeface="Calibri"/>
              </a:rPr>
              <a:t>気軽にご相談してくださいね</a:t>
            </a:r>
            <a:r>
              <a:rPr lang="en-US" altLang="ja-JP" dirty="0">
                <a:solidFill>
                  <a:srgbClr val="0070C0"/>
                </a:solidFill>
                <a:latin typeface="じゆうちょうフォント"/>
                <a:ea typeface="じゆうちょうフォント"/>
                <a:cs typeface="Calibri"/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528533-0BC3-4A81-B76E-3B3296EF1688}"/>
              </a:ext>
            </a:extLst>
          </p:cNvPr>
          <p:cNvSpPr txBox="1"/>
          <p:nvPr/>
        </p:nvSpPr>
        <p:spPr>
          <a:xfrm>
            <a:off x="2349156" y="1571914"/>
            <a:ext cx="57681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3200" dirty="0">
                <a:solidFill>
                  <a:schemeClr val="accent6"/>
                </a:solidFill>
                <a:latin typeface="じゆうちょうフォント"/>
                <a:ea typeface="じゆうちょうフォント"/>
                <a:cs typeface="Calibri"/>
              </a:rPr>
              <a:t>英語　♡リトミック体験！</a:t>
            </a:r>
            <a:endParaRPr lang="en-US" sz="3200" dirty="0">
              <a:solidFill>
                <a:schemeClr val="accent6"/>
              </a:solidFill>
              <a:latin typeface="じゆうちょうフォント"/>
              <a:ea typeface="じゆうちょうフォント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2E23131-BC5C-228F-484C-D123B4C68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8" y="6393845"/>
            <a:ext cx="928989" cy="9289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C1C3A1F13C6C1429F1414868A8BC22F" ma:contentTypeVersion="18" ma:contentTypeDescription="新しいドキュメントを作成します。" ma:contentTypeScope="" ma:versionID="2644daeb40a728149a31f5a0ece9b7c3">
  <xsd:schema xmlns:xsd="http://www.w3.org/2001/XMLSchema" xmlns:xs="http://www.w3.org/2001/XMLSchema" xmlns:p="http://schemas.microsoft.com/office/2006/metadata/properties" xmlns:ns2="d7737a5d-9861-44d0-a7d3-d1f49e1b629b" xmlns:ns3="b6e11dde-1002-4709-afc2-f69c44175ebe" targetNamespace="http://schemas.microsoft.com/office/2006/metadata/properties" ma:root="true" ma:fieldsID="e81b38d4eae0f2c8cc045448bf814cb8" ns2:_="" ns3:_="">
    <xsd:import namespace="d7737a5d-9861-44d0-a7d3-d1f49e1b629b"/>
    <xsd:import namespace="b6e11dde-1002-4709-afc2-f69c44175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37a5d-9861-44d0-a7d3-d1f49e1b6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07de796-b30b-44d5-8819-c35727e702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11dde-1002-4709-afc2-f69c44175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B2D696-AFDF-4D0F-BECF-52C915E6F98A}" ma:internalName="TaxCatchAll" ma:showField="CatchAllData" ma:web="{55067575-7174-47d0-a586-09dc2039b3a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737a5d-9861-44d0-a7d3-d1f49e1b629b">
      <Terms xmlns="http://schemas.microsoft.com/office/infopath/2007/PartnerControls"/>
    </lcf76f155ced4ddcb4097134ff3c332f>
    <TaxCatchAll xmlns="b6e11dde-1002-4709-afc2-f69c44175ebe" xsi:nil="true"/>
  </documentManagement>
</p:properties>
</file>

<file path=customXml/itemProps1.xml><?xml version="1.0" encoding="utf-8"?>
<ds:datastoreItem xmlns:ds="http://schemas.openxmlformats.org/officeDocument/2006/customXml" ds:itemID="{84624456-1C37-4487-8065-C4EB6C499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AFDAC-FAF8-4BA6-9021-AD839172F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737a5d-9861-44d0-a7d3-d1f49e1b629b"/>
    <ds:schemaRef ds:uri="b6e11dde-1002-4709-afc2-f69c44175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1487CF-95CD-4A26-ACB8-7B03F08775BC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737a5d-9861-44d0-a7d3-d1f49e1b629b"/>
    <ds:schemaRef ds:uri="http://schemas.microsoft.com/office/2006/metadata/properties"/>
    <ds:schemaRef ds:uri="b6e11dde-1002-4709-afc2-f69c44175e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174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Arial</vt:lpstr>
      <vt:lpstr>メイリオ</vt:lpstr>
      <vt:lpstr>Arimo</vt:lpstr>
      <vt:lpstr>じゆうちょうフォント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6月_子育てひろば</dc:title>
  <cp:lastModifiedBy>ＮＫ美濃加茂保育園</cp:lastModifiedBy>
  <cp:revision>137</cp:revision>
  <dcterms:created xsi:type="dcterms:W3CDTF">2006-08-16T00:00:00Z</dcterms:created>
  <dcterms:modified xsi:type="dcterms:W3CDTF">2024-05-22T09:05:40Z</dcterms:modified>
  <dc:identifier>DAF4_fxyP5E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0x0101007C1C3A1F13C6C1429F1414868A8BC22F</vt:lpwstr>
  </property>
  <property fmtid="{D5CDD505-2E9C-101B-9397-08002B2CF9AE}" pid="3" name="MediaServiceImageTags">
    <vt:lpwstr/>
  </property>
</Properties>
</file>