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FDA6E8-AA8E-36E7-30B8-84CD6851D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C3A9F3-DCC1-DA08-3348-F7A410176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105B1-8C56-43A7-0908-34C61075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272A53-2CF8-3E48-228A-9DA034D2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FAFFBE-28E6-68BA-0419-C06BACA5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01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EF3F77-7517-DE65-E7E5-AEEFCA3D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75CCEE-2F7D-08A1-4E36-660A9A027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156F64-4E63-8DB3-A09D-7ACA297D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9B4580-671C-0EAA-9568-3EF1D02C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5E7043-4FAF-93BA-9BC8-7FD87ACC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14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EFE83ED-E662-35C4-566A-D7FB7884E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28653E-9E13-38A3-0972-60B39BC5B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9C4E68-F0AB-0A0E-AF4D-BA35BD4A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2C4921-C1F5-970B-088B-8DD7C383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7D1391-3216-4BC9-3C6A-23287A03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50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6DEA66-AD8D-BAE4-EB3F-FB05B228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21BDB8-0703-9726-C359-AE79512A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11349-84FB-8E95-F1AD-34E08D7F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8D60BC-BA42-B682-3FE2-41CE8388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5D72E2-EB78-9187-C190-5AEB7C2C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8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F65C0A-AFDC-58D8-917A-0A56C07A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F26AF1-9EEB-B5B6-6EDF-22418DDFE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39D4CB-A38B-3FB7-C194-ADEDEA49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487E41-A1D0-BA9A-0CA2-2B47919D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6EC760-CA73-2E0D-CCBB-40643F93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9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A30D5-F76E-6220-15A2-689E61D7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CCB282-B54D-5BE4-F070-8CCA2396A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54878A-9FD7-34E1-8512-F0C399EBE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7C3D86-F931-F52D-67D3-50740C1B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145152-121F-A43D-C914-A1318D89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B72722-11F6-9A34-DB30-57BF3E9E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82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1E38B-00C1-FA8D-E4C7-43C69AEF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4821C8-0972-E435-0207-9A9841D2C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1FE8B2-2BD2-D0C1-8368-9A3B3EF7B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BD817C7-5B35-22DD-2538-CCAD08BE5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C79CDAE-3B8E-C8EF-03AC-A2837F9D5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55B21E-BF18-7738-D822-6BB0AB75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B607F3-F37B-F6DF-6B07-76C8CF7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9EE4D3-5BAC-7FB8-73BA-45298480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0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48E8E9-439C-063C-90C4-267F590F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6B3183-A879-E354-3D9C-2AC397E9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C307E7-913C-8D40-1946-8D855AF6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8D5BE0-BFFB-CF9B-C26F-81C69CCA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75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313EA26-3B3E-FE63-2720-3F24C6AC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3D6A7B-13D5-4827-D381-D586943E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4768EC-53C3-8B77-DC23-7B9DD059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32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700E8-9948-B37A-AFE3-DF5E4F97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0FA038-C6B9-9BBF-5C32-22A41E053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2900A4-252C-7B2F-7EBF-7D9A3F4FB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D73312-7126-0293-EB44-D840AB34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0B6319-92B4-979E-5DE7-9E184BE3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959005-A17E-C8A3-62CE-6F2D7358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6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F4B5A-FA63-D012-9148-1338F0F2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3F4318-9FDE-3816-386B-B411270E0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E23ACC-B702-9748-8F43-4B5C15F27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FD285E-BD6E-7BE6-3CE4-2262E0BA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B00C33-9D46-0651-FA1B-63AB18E7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14C88E-A742-2255-18BE-F268777C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57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6EB9E5-2E8A-F0AA-C344-364F3578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5EB243-4F88-DC16-6AB4-99941407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44CCCF-EE7C-B8C7-9D1C-03F0C2DFF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A0A169-ABEF-4929-A4B7-09837D017D77}" type="datetimeFigureOut">
              <a:rPr kumimoji="1" lang="ja-JP" altLang="en-US" smtClean="0"/>
              <a:t>2024/6/29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6D722B-7B22-DE6C-6C68-4FCEE016C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DA0566-0451-515A-4869-EDEDC178B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9283DE-CDA6-4F9E-81E8-B8891D25D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5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29BADA8-7477-455B-B076-C70D07108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96" y="570850"/>
            <a:ext cx="5121709" cy="3074645"/>
          </a:xfrm>
        </p:spPr>
        <p:txBody>
          <a:bodyPr anchor="b">
            <a:normAutofit/>
          </a:bodyPr>
          <a:lstStyle/>
          <a:p>
            <a:r>
              <a:rPr kumimoji="1" lang="ja-JP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お誕生日おめでとう！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D07259-8F9B-2216-330E-477EC627E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1" y="4216344"/>
            <a:ext cx="2895600" cy="1289676"/>
          </a:xfrm>
        </p:spPr>
        <p:txBody>
          <a:bodyPr anchor="t">
            <a:normAutofit/>
          </a:bodyPr>
          <a:lstStyle/>
          <a:p>
            <a:endParaRPr kumimoji="1" lang="ja-JP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図 4" descr="ケーキと少女&#10;&#10;低い精度で自動的に生成された説明">
            <a:extLst>
              <a:ext uri="{FF2B5EF4-FFF2-40B4-BE49-F238E27FC236}">
                <a16:creationId xmlns:a16="http://schemas.microsoft.com/office/drawing/2014/main" id="{CACAC484-6533-D42F-1B14-7E0998FD9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231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お誕生日おめでとう！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ＮＫこばり南保育園</dc:creator>
  <cp:lastModifiedBy>ＮＫこばり南保育園</cp:lastModifiedBy>
  <cp:revision>1</cp:revision>
  <dcterms:created xsi:type="dcterms:W3CDTF">2024-06-29T05:29:05Z</dcterms:created>
  <dcterms:modified xsi:type="dcterms:W3CDTF">2024-06-29T05:30:57Z</dcterms:modified>
</cp:coreProperties>
</file>