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00FF"/>
    <a:srgbClr val="FFCCCC"/>
    <a:srgbClr val="FFCCFF"/>
    <a:srgbClr val="FF99FF"/>
    <a:srgbClr val="66FF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DDC92-04DC-4759-8A35-BE42E3638256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36FA28-27CA-497D-A6AE-AC2AB7AB8E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18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6FA28-27CA-497D-A6AE-AC2AB7AB8ED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963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F55A1-9BDC-478F-AEDE-D84C9C2A962B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F827C-2850-4CE2-BE11-EA43520F94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403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F55A1-9BDC-478F-AEDE-D84C9C2A962B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F827C-2850-4CE2-BE11-EA43520F94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407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F55A1-9BDC-478F-AEDE-D84C9C2A962B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F827C-2850-4CE2-BE11-EA43520F94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2921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F55A1-9BDC-478F-AEDE-D84C9C2A962B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F827C-2850-4CE2-BE11-EA43520F94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910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F55A1-9BDC-478F-AEDE-D84C9C2A962B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F827C-2850-4CE2-BE11-EA43520F94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140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F55A1-9BDC-478F-AEDE-D84C9C2A962B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F827C-2850-4CE2-BE11-EA43520F94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406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F55A1-9BDC-478F-AEDE-D84C9C2A962B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F827C-2850-4CE2-BE11-EA43520F94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90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F55A1-9BDC-478F-AEDE-D84C9C2A962B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F827C-2850-4CE2-BE11-EA43520F94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605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F55A1-9BDC-478F-AEDE-D84C9C2A962B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F827C-2850-4CE2-BE11-EA43520F94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566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F55A1-9BDC-478F-AEDE-D84C9C2A962B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F827C-2850-4CE2-BE11-EA43520F94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076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F55A1-9BDC-478F-AEDE-D84C9C2A962B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F827C-2850-4CE2-BE11-EA43520F94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95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F55A1-9BDC-478F-AEDE-D84C9C2A962B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F827C-2850-4CE2-BE11-EA43520F94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190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Q:\illust\02_gyouji\02_nenjuugyouji\11_hinamaturi\01_title&amp;frame&amp;kei\color\gn11-f00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959" y="190189"/>
            <a:ext cx="6696744" cy="6696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Q:\illust\02_gyouji\02_nenjuugyouji\11_hinamaturi\01_title&amp;frame&amp;kei\color\gn11-l107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6089"/>
            <a:ext cx="807722" cy="3712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206652"/>
            <a:ext cx="811213" cy="371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3275856" y="965518"/>
            <a:ext cx="30764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>
                <a:solidFill>
                  <a:srgbClr val="FF99FF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子</a:t>
            </a:r>
            <a:r>
              <a:rPr lang="ja-JP" altLang="en-US" sz="4000" dirty="0">
                <a:solidFill>
                  <a:srgbClr val="66FF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育</a:t>
            </a:r>
            <a:r>
              <a:rPr lang="ja-JP" altLang="en-US" sz="4000" dirty="0">
                <a:solidFill>
                  <a:srgbClr val="FF99FF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て</a:t>
            </a:r>
            <a:r>
              <a:rPr lang="ja-JP" altLang="en-US" sz="4000" dirty="0">
                <a:solidFill>
                  <a:srgbClr val="66FF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ひ</a:t>
            </a:r>
            <a:r>
              <a:rPr lang="ja-JP" altLang="en-US" sz="4000" dirty="0">
                <a:solidFill>
                  <a:srgbClr val="FF99FF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ろ</a:t>
            </a:r>
            <a:r>
              <a:rPr lang="ja-JP" altLang="en-US" sz="4000" dirty="0">
                <a:solidFill>
                  <a:srgbClr val="66FF66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ば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2245124" y="2032325"/>
            <a:ext cx="410721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200" b="1" dirty="0">
                <a:solidFill>
                  <a:schemeClr val="accent6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lang="ja-JP" altLang="en-US" sz="22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lang="en-US" altLang="ja-JP" sz="2200" b="1" dirty="0">
                <a:solidFill>
                  <a:schemeClr val="accent6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14</a:t>
            </a:r>
            <a:r>
              <a:rPr lang="ja-JP" altLang="en-US" sz="22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日（</a:t>
            </a:r>
            <a:r>
              <a:rPr lang="ja-JP" altLang="en-US" sz="2200" b="1" dirty="0">
                <a:solidFill>
                  <a:schemeClr val="accent6">
                    <a:lumMod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金</a:t>
            </a:r>
            <a:r>
              <a:rPr lang="ja-JP" altLang="en-US" sz="22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）　</a:t>
            </a:r>
            <a:r>
              <a:rPr lang="en-US" altLang="ja-JP" sz="22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10</a:t>
            </a:r>
            <a:r>
              <a:rPr lang="ja-JP" altLang="en-US" sz="22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</a:t>
            </a:r>
            <a:r>
              <a:rPr lang="en-US" altLang="ja-JP" sz="22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00</a:t>
            </a:r>
            <a:r>
              <a:rPr lang="ja-JP" altLang="en-US" sz="22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r>
              <a:rPr lang="en-US" altLang="ja-JP" sz="22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11</a:t>
            </a:r>
            <a:r>
              <a:rPr lang="ja-JP" altLang="en-US" sz="22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</a:t>
            </a:r>
            <a:r>
              <a:rPr lang="en-US" altLang="ja-JP" sz="22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00</a:t>
            </a:r>
            <a:endParaRPr lang="ja-JP" altLang="en-US" sz="22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028948" y="2463212"/>
            <a:ext cx="286809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200" dirty="0">
                <a:solidFill>
                  <a:srgbClr val="FF00FF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節分会に参加しよう！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041148" y="3323118"/>
            <a:ext cx="410721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200" b="1" dirty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lang="ja-JP" altLang="en-US" sz="22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月</a:t>
            </a:r>
            <a:r>
              <a:rPr lang="en-US" altLang="ja-JP" sz="2200" b="1" dirty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28</a:t>
            </a:r>
            <a:r>
              <a:rPr lang="ja-JP" altLang="en-US" sz="22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日（</a:t>
            </a:r>
            <a:r>
              <a:rPr lang="ja-JP" altLang="en-US" sz="2200" b="1" dirty="0">
                <a:solidFill>
                  <a:schemeClr val="accent6">
                    <a:lumMod val="7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金</a:t>
            </a:r>
            <a:r>
              <a:rPr lang="ja-JP" altLang="en-US" sz="22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）　</a:t>
            </a:r>
            <a:r>
              <a:rPr lang="en-US" altLang="ja-JP" sz="22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10</a:t>
            </a:r>
            <a:r>
              <a:rPr lang="ja-JP" altLang="en-US" sz="22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</a:t>
            </a:r>
            <a:r>
              <a:rPr lang="en-US" altLang="ja-JP" sz="22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00</a:t>
            </a:r>
            <a:r>
              <a:rPr lang="ja-JP" altLang="en-US" sz="22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r>
              <a:rPr lang="en-US" altLang="ja-JP" sz="22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11</a:t>
            </a:r>
            <a:r>
              <a:rPr lang="ja-JP" altLang="en-US" sz="22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：</a:t>
            </a:r>
            <a:r>
              <a:rPr lang="en-US" altLang="ja-JP" sz="22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00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050479" y="3754005"/>
            <a:ext cx="301236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200" dirty="0">
                <a:solidFill>
                  <a:srgbClr val="FF00FF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おひなさまをつくろう✿</a:t>
            </a:r>
          </a:p>
        </p:txBody>
      </p:sp>
      <p:pic>
        <p:nvPicPr>
          <p:cNvPr id="1029" name="Picture 5" descr="Q:\illust\02_gyouji\02_nenjuugyouji\11_hinamaturi\02_cut\color\gn11-024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746524"/>
            <a:ext cx="950285" cy="114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21" y="3429000"/>
            <a:ext cx="811213" cy="371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422" y="3407668"/>
            <a:ext cx="811213" cy="371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7695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42</Words>
  <Application>Microsoft Office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HGP創英角ﾎﾟｯﾌﾟ体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nichii</dc:creator>
  <cp:lastModifiedBy>ＮＫ岐阜カラフルタウン(企業内)</cp:lastModifiedBy>
  <cp:revision>6</cp:revision>
  <dcterms:created xsi:type="dcterms:W3CDTF">2024-02-16T06:45:08Z</dcterms:created>
  <dcterms:modified xsi:type="dcterms:W3CDTF">2024-12-18T07:19:51Z</dcterms:modified>
</cp:coreProperties>
</file>