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CC"/>
    <a:srgbClr val="FF99FF"/>
    <a:srgbClr val="FF00FF"/>
    <a:srgbClr val="0000FF"/>
    <a:srgbClr val="00FFFF"/>
    <a:srgbClr val="006600"/>
    <a:srgbClr val="FFFF99"/>
    <a:srgbClr val="33CC3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60"/>
  </p:normalViewPr>
  <p:slideViewPr>
    <p:cSldViewPr>
      <p:cViewPr varScale="1">
        <p:scale>
          <a:sx n="83" d="100"/>
          <a:sy n="83" d="100"/>
        </p:scale>
        <p:origin x="48" y="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C5DFC0B-45CA-45E2-9A46-EA4D214943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42359DF-C7DA-451C-BF79-F2BFBE4F53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6466E-9A8E-49A3-AF34-00883E1E8D1E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2E9BE1-94F8-4FB4-A6DB-50A70686D0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EF4FFA1-CA8E-4F8E-899F-45571F9E7B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A3566-8161-4D74-8C07-4D4A1C1B54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8145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57D42-110E-4620-8D69-2716FADF1A3E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04F7B-4A61-4EF5-B032-5217E5FB9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4231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6228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rgbClr val="00FF00"/>
          </a:fgClr>
          <a:bgClr>
            <a:srgbClr val="FFFFCC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68366" y="366227"/>
            <a:ext cx="4664369" cy="76944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400" b="1" cap="none" spc="0" dirty="0">
                <a:ln w="31750">
                  <a:solidFill>
                    <a:srgbClr val="0000FF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✿わくわく広場</a:t>
            </a:r>
            <a:r>
              <a:rPr lang="ja-JP" altLang="en-US" sz="4400" b="1" dirty="0">
                <a:ln w="31750">
                  <a:solidFill>
                    <a:srgbClr val="0000FF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✿</a:t>
            </a:r>
            <a:endParaRPr lang="ja-JP" altLang="en-US" sz="4400" b="1" cap="none" spc="0" dirty="0">
              <a:ln w="31750">
                <a:solidFill>
                  <a:srgbClr val="0000FF"/>
                </a:solidFill>
                <a:prstDash val="solid"/>
              </a:ln>
              <a:solidFill>
                <a:srgbClr val="00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31" name="図 30" descr="アイコン&#10;&#10;自動的に生成された説明">
            <a:extLst>
              <a:ext uri="{FF2B5EF4-FFF2-40B4-BE49-F238E27FC236}">
                <a16:creationId xmlns:a16="http://schemas.microsoft.com/office/drawing/2014/main" id="{0BAF570D-9AFD-4436-9D1E-6118E203EA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72" y="5758913"/>
            <a:ext cx="476949" cy="747468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7" name="正方形/長方形 6"/>
          <p:cNvSpPr/>
          <p:nvPr/>
        </p:nvSpPr>
        <p:spPr>
          <a:xfrm>
            <a:off x="455773" y="2431900"/>
            <a:ext cx="556809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ja-JP" sz="6600" b="1" spc="300" dirty="0">
                <a:ln w="444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rgbClr val="4F81BD">
                      <a:satMod val="220000"/>
                      <a:alpha val="35000"/>
                    </a:srgb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lang="ja-JP" altLang="en-US" sz="6600" b="1" spc="300" dirty="0">
                <a:ln w="444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rgbClr val="4F81BD">
                      <a:satMod val="220000"/>
                      <a:alpha val="35000"/>
                    </a:srgb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en-US" altLang="ja-JP" sz="6600" b="1" spc="300" dirty="0">
                <a:ln w="444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rgbClr val="4F81BD">
                      <a:satMod val="220000"/>
                      <a:alpha val="35000"/>
                    </a:srgb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28</a:t>
            </a:r>
            <a:r>
              <a:rPr lang="ja-JP" altLang="en-US" sz="6600" b="1" spc="300" dirty="0">
                <a:ln w="444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rgbClr val="4F81BD">
                      <a:satMod val="220000"/>
                      <a:alpha val="35000"/>
                    </a:srgb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r>
              <a:rPr lang="en-US" altLang="ja-JP" sz="4800" b="1" spc="300" dirty="0">
                <a:ln w="444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rgbClr val="4F81BD">
                      <a:satMod val="220000"/>
                      <a:alpha val="35000"/>
                    </a:srgb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4800" b="1" spc="300" dirty="0">
                <a:ln w="444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rgbClr val="4F81BD">
                      <a:satMod val="220000"/>
                      <a:alpha val="35000"/>
                    </a:srgb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金</a:t>
            </a:r>
            <a:r>
              <a:rPr lang="en-US" altLang="ja-JP" sz="4800" b="1" spc="300" dirty="0">
                <a:ln w="444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rgbClr val="4F81BD">
                      <a:satMod val="220000"/>
                      <a:alpha val="35000"/>
                    </a:srgb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endParaRPr lang="en-US" altLang="ja-JP" sz="5400" b="1" spc="300" dirty="0">
              <a:ln w="4445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glow rad="45500">
                  <a:srgbClr val="4F81BD">
                    <a:satMod val="220000"/>
                    <a:alpha val="35000"/>
                  </a:srgb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lvl="0" algn="ctr"/>
            <a:r>
              <a:rPr lang="en-US" altLang="ja-JP" sz="4400" b="1" dirty="0">
                <a:ln w="444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10:00</a:t>
            </a:r>
            <a:r>
              <a:rPr lang="ja-JP" altLang="en-US" sz="4400" b="1" dirty="0">
                <a:ln w="444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4400" b="1" dirty="0">
                <a:ln w="444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10:30</a:t>
            </a:r>
          </a:p>
        </p:txBody>
      </p:sp>
      <p:pic>
        <p:nvPicPr>
          <p:cNvPr id="36" name="図 35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681785C5-C416-4BC5-993B-FEA57AF05B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9" t="15610" r="26338" b="44533"/>
          <a:stretch/>
        </p:blipFill>
        <p:spPr>
          <a:xfrm>
            <a:off x="7895786" y="289955"/>
            <a:ext cx="891251" cy="839917"/>
          </a:xfrm>
          <a:prstGeom prst="ellipse">
            <a:avLst/>
          </a:prstGeom>
          <a:ln w="25400">
            <a:solidFill>
              <a:schemeClr val="accent2"/>
            </a:solidFill>
          </a:ln>
        </p:spPr>
      </p:pic>
      <p:pic>
        <p:nvPicPr>
          <p:cNvPr id="37" name="図 3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939F6CE4-537E-4440-8833-A4A2F1D82E6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25" t="15734" r="50688" b="43495"/>
          <a:stretch/>
        </p:blipFill>
        <p:spPr>
          <a:xfrm>
            <a:off x="6931788" y="304184"/>
            <a:ext cx="898580" cy="859173"/>
          </a:xfrm>
          <a:prstGeom prst="ellips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26" name="図 25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8E3AD8F7-E4F5-4CE2-BC1F-7E172E89559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1" t="16657" r="75650" b="43857"/>
          <a:stretch/>
        </p:blipFill>
        <p:spPr>
          <a:xfrm>
            <a:off x="5940152" y="289955"/>
            <a:ext cx="936832" cy="887633"/>
          </a:xfrm>
          <a:prstGeom prst="ellipse">
            <a:avLst/>
          </a:prstGeom>
          <a:ln w="25400">
            <a:solidFill>
              <a:schemeClr val="accent2"/>
            </a:solidFill>
          </a:ln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0AB21AE-D924-4099-8EC2-862E7F8E15F2}"/>
              </a:ext>
            </a:extLst>
          </p:cNvPr>
          <p:cNvSpPr/>
          <p:nvPr/>
        </p:nvSpPr>
        <p:spPr>
          <a:xfrm>
            <a:off x="133784" y="1096532"/>
            <a:ext cx="6140130" cy="13234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ja-JP" altLang="en-US" sz="8000" spc="300" dirty="0">
                <a:ln w="22225" cmpd="sng">
                  <a:solidFill>
                    <a:srgbClr val="7030A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glow rad="45500">
                    <a:srgbClr val="4F81BD">
                      <a:satMod val="220000"/>
                      <a:alpha val="35000"/>
                    </a:srgb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英語レッスン</a:t>
            </a:r>
            <a:endParaRPr lang="en-US" altLang="ja-JP" sz="5400" dirty="0">
              <a:ln w="22225">
                <a:solidFill>
                  <a:srgbClr val="7030A0"/>
                </a:solidFill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E8C61F0-2E8D-4B9C-B790-9457C748B61C}"/>
              </a:ext>
            </a:extLst>
          </p:cNvPr>
          <p:cNvSpPr/>
          <p:nvPr/>
        </p:nvSpPr>
        <p:spPr>
          <a:xfrm>
            <a:off x="2008611" y="6187744"/>
            <a:ext cx="389188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altLang="ja-JP" sz="2800" b="1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00FF"/>
                  </a:solidFill>
                </a:u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TEL:092-</a:t>
            </a:r>
            <a:r>
              <a:rPr lang="en-US" altLang="ja-JP" sz="2800" b="1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738-9777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6054" y="5157192"/>
            <a:ext cx="564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n>
                  <a:solidFill>
                    <a:schemeClr val="tx1"/>
                  </a:solidFill>
                </a:ln>
                <a:solidFill>
                  <a:srgbClr val="FF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ニチイキッズ福岡渡辺通保育園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A45B9AA-768C-4F72-A0C5-13DA22AE6C7F}"/>
              </a:ext>
            </a:extLst>
          </p:cNvPr>
          <p:cNvSpPr/>
          <p:nvPr/>
        </p:nvSpPr>
        <p:spPr>
          <a:xfrm>
            <a:off x="909453" y="5700311"/>
            <a:ext cx="516462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800" b="1" dirty="0">
                <a:ln w="15875">
                  <a:solidFill>
                    <a:srgbClr val="00B05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ご予約はお電話でお願いします</a:t>
            </a:r>
            <a:endParaRPr lang="ja-JP" altLang="en-US" sz="2800" b="1" cap="none" spc="0" dirty="0">
              <a:ln w="15875">
                <a:solidFill>
                  <a:srgbClr val="00B050"/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8A3583D-5F1C-44D6-8C55-AF947AEB190C}"/>
              </a:ext>
            </a:extLst>
          </p:cNvPr>
          <p:cNvSpPr txBox="1"/>
          <p:nvPr/>
        </p:nvSpPr>
        <p:spPr>
          <a:xfrm>
            <a:off x="6471010" y="5606592"/>
            <a:ext cx="2316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 </a:t>
            </a:r>
            <a:r>
              <a:rPr lang="en-US" altLang="ja-JP" sz="2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kumimoji="1" lang="en-US" altLang="ja-JP" sz="2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/1</a:t>
            </a:r>
            <a:r>
              <a:rPr lang="en-US" altLang="ja-JP" sz="2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9</a:t>
            </a:r>
            <a:r>
              <a:rPr kumimoji="1" lang="ja-JP" altLang="en-US" sz="2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</a:t>
            </a:r>
            <a:r>
              <a:rPr lang="ja-JP" altLang="en-US" sz="2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水）</a:t>
            </a:r>
            <a:endParaRPr lang="en-US" altLang="ja-JP" sz="2000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9862690-E612-475C-A95A-09188EA21EEA}"/>
              </a:ext>
            </a:extLst>
          </p:cNvPr>
          <p:cNvSpPr/>
          <p:nvPr/>
        </p:nvSpPr>
        <p:spPr>
          <a:xfrm>
            <a:off x="6372200" y="4293096"/>
            <a:ext cx="231602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1" cap="none" spc="0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子育て広場</a:t>
            </a:r>
            <a:endParaRPr lang="en-US" altLang="ja-JP" sz="24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今後の開催予定</a:t>
            </a:r>
            <a:endParaRPr lang="ja-JP" altLang="en-US" sz="24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BC6611B-0649-47CA-BEF4-06DFAE28C529}"/>
              </a:ext>
            </a:extLst>
          </p:cNvPr>
          <p:cNvSpPr txBox="1"/>
          <p:nvPr/>
        </p:nvSpPr>
        <p:spPr>
          <a:xfrm>
            <a:off x="6290440" y="1154035"/>
            <a:ext cx="2530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歳児さん対象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B3204814-5A0E-4B16-8BBB-10CEF14CB6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203" y="1868744"/>
            <a:ext cx="2662895" cy="1994239"/>
          </a:xfrm>
          <a:prstGeom prst="rect">
            <a:avLst/>
          </a:prstGeom>
        </p:spPr>
      </p:pic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CF96958-8A7E-4D6F-8780-D4806C86430F}"/>
              </a:ext>
            </a:extLst>
          </p:cNvPr>
          <p:cNvSpPr/>
          <p:nvPr/>
        </p:nvSpPr>
        <p:spPr>
          <a:xfrm>
            <a:off x="268447" y="4390711"/>
            <a:ext cx="603710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b="1" dirty="0">
                <a:ln w="19050">
                  <a:solidFill>
                    <a:srgbClr val="0000FF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身体測定もあるのでお楽しみに♪</a:t>
            </a:r>
            <a:endParaRPr lang="ja-JP" altLang="en-US" sz="3200" b="1" cap="none" spc="0" dirty="0">
              <a:ln w="19050">
                <a:solidFill>
                  <a:srgbClr val="0000FF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EF1FB6C5-4B49-41B9-938F-6B73FEE55E56}"/>
              </a:ext>
            </a:extLst>
          </p:cNvPr>
          <p:cNvSpPr/>
          <p:nvPr/>
        </p:nvSpPr>
        <p:spPr>
          <a:xfrm>
            <a:off x="6273914" y="4217004"/>
            <a:ext cx="2629184" cy="2351041"/>
          </a:xfrm>
          <a:prstGeom prst="roundRect">
            <a:avLst/>
          </a:prstGeom>
          <a:noFill/>
          <a:ln w="73025" cmpd="thickThin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D0FA918-FA72-4228-8F63-E2F36566D4E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20630">
            <a:off x="202556" y="3460100"/>
            <a:ext cx="969665" cy="96966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D414D665-4B27-4EB7-BF10-3969BC91C3E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7628">
            <a:off x="5524643" y="3306380"/>
            <a:ext cx="969665" cy="96966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712344E6-F0CA-45D4-9821-89D13CD1BF0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91873">
            <a:off x="8203394" y="3770217"/>
            <a:ext cx="969665" cy="969665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B379757-CB54-E837-CE6A-4F0C95F1B839}"/>
              </a:ext>
            </a:extLst>
          </p:cNvPr>
          <p:cNvSpPr txBox="1"/>
          <p:nvPr/>
        </p:nvSpPr>
        <p:spPr>
          <a:xfrm>
            <a:off x="6768789" y="594798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10:00</a:t>
            </a:r>
            <a:r>
              <a:rPr kumimoji="1" lang="ja-JP" altLang="en-US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r>
              <a:rPr lang="en-US" altLang="ja-JP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10:30</a:t>
            </a:r>
            <a:endParaRPr kumimoji="1" lang="ja-JP" altLang="en-US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99371A-04C9-85AB-8045-9851E9FEC9E5}"/>
              </a:ext>
            </a:extLst>
          </p:cNvPr>
          <p:cNvSpPr txBox="1"/>
          <p:nvPr/>
        </p:nvSpPr>
        <p:spPr>
          <a:xfrm>
            <a:off x="6629799" y="5183386"/>
            <a:ext cx="208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公園で遊ぼう！</a:t>
            </a:r>
          </a:p>
        </p:txBody>
      </p:sp>
    </p:spTree>
    <p:extLst>
      <p:ext uri="{BB962C8B-B14F-4D97-AF65-F5344CB8AC3E}">
        <p14:creationId xmlns:p14="http://schemas.microsoft.com/office/powerpoint/2010/main" val="3570293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59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HGS創英角ﾎﾟｯﾌﾟ体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nichii</dc:creator>
  <cp:lastModifiedBy>ＮＫ福岡渡辺通（企業内）</cp:lastModifiedBy>
  <cp:revision>180</cp:revision>
  <cp:lastPrinted>2022-10-14T03:26:31Z</cp:lastPrinted>
  <dcterms:created xsi:type="dcterms:W3CDTF">2021-05-20T05:39:07Z</dcterms:created>
  <dcterms:modified xsi:type="dcterms:W3CDTF">2024-12-13T08:27:17Z</dcterms:modified>
</cp:coreProperties>
</file>